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4"/>
  </p:handoutMasterIdLst>
  <p:sldIdLst>
    <p:sldId id="256" r:id="rId3"/>
  </p:sldIdLst>
  <p:sldSz cx="12192000" cy="6858000"/>
  <p:notesSz cx="6858000" cy="9144000"/>
  <p:custDataLst>
    <p:tags r:id="rId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150" d="100"/>
          <a:sy n="150" d="100"/>
        </p:scale>
        <p:origin x="-48" y="972"/>
      </p:cViewPr>
      <p:guideLst>
        <p:guide orient="horz" pos="2160"/>
        <p:guide pos="38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C6D6F-68C3-474A-B43B-5F1F0E6F02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EA672-6246-4D36-B35A-726765B0C5E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904875"/>
          </a:xfrm>
          <a:prstGeom prst="rect">
            <a:avLst/>
          </a:prstGeom>
          <a:solidFill>
            <a:srgbClr val="C0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904874"/>
            <a:ext cx="4057649" cy="595312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19075" y="83820"/>
            <a:ext cx="11690985" cy="9042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 eaLnBrk="0">
              <a:lnSpc>
                <a:spcPct val="111000"/>
              </a:lnSpc>
            </a:pPr>
            <a:r>
              <a:rPr lang="zh-CN" altLang="en-US" sz="165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四川天盈实业有限责任公司申报</a:t>
            </a:r>
            <a:r>
              <a:rPr lang="zh-CN" altLang="en-US" sz="165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的</a:t>
            </a:r>
            <a:endParaRPr lang="zh-CN" altLang="en-US" sz="1650" b="1" dirty="0" smtClean="0">
              <a:solidFill>
                <a:schemeClr val="tx1">
                  <a:lumMod val="95000"/>
                  <a:lumOff val="5000"/>
                </a:schemeClr>
              </a:solidFill>
              <a:sym typeface="+mn-ea"/>
            </a:endParaRPr>
          </a:p>
          <a:p>
            <a:pPr algn="ctr" rtl="0" eaLnBrk="0">
              <a:lnSpc>
                <a:spcPct val="111000"/>
              </a:lnSpc>
            </a:pPr>
            <a:r>
              <a:rPr lang="zh-CN" altLang="en-US" sz="165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高新区桃花山棚户区改造项目（三期）</a:t>
            </a:r>
            <a:r>
              <a:rPr lang="en-US" altLang="zh-CN" sz="165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1</a:t>
            </a:r>
            <a:r>
              <a:rPr lang="zh-CN" altLang="en-US" sz="165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号商业楼</a:t>
            </a:r>
            <a:r>
              <a:rPr lang="en-US" altLang="zh-CN" sz="165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 </a:t>
            </a:r>
            <a:r>
              <a:rPr lang="zh-CN" altLang="en-US" sz="165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第五立面及环境安全提升工程设计方案</a:t>
            </a:r>
            <a:r>
              <a:rPr lang="zh-CN" altLang="en-US" sz="165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批前公示</a:t>
            </a:r>
            <a:endParaRPr lang="zh-CN" altLang="en-US" sz="16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605" y="918845"/>
            <a:ext cx="4007485" cy="4460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公示说明</a:t>
            </a:r>
            <a:endParaRPr lang="zh-CN" altLang="en-US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endParaRPr lang="en-US" altLang="zh-CN" sz="14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        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  </a:t>
            </a:r>
            <a:r>
              <a:rPr lang="zh-CN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四川天盈实业有限责任公司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申报的</a:t>
            </a:r>
            <a:r>
              <a:rPr lang="zh-CN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高新区桃花山棚户区改造项目（三期）</a:t>
            </a:r>
            <a:r>
              <a:rPr lang="en-US" altLang="zh-CN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1</a:t>
            </a:r>
            <a:r>
              <a:rPr lang="zh-CN" altLang="en-US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号商业楼</a:t>
            </a:r>
            <a:r>
              <a:rPr lang="en-US" altLang="zh-CN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第五立面及环境安全提升工程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设计方案，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项目位</a:t>
            </a:r>
            <a:r>
              <a:rPr lang="zh-CN" altLang="en-US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于遂宁市船山区星池路与明志路交叉处，临近桃花山公园、桃花山小学及铁建云台府小区等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，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建筑设计方案于202</a:t>
            </a:r>
            <a:r>
              <a:rPr lang="en-US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5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年</a:t>
            </a:r>
            <a:r>
              <a:rPr lang="en-US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3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月</a:t>
            </a:r>
            <a:r>
              <a:rPr lang="en-US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6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日经遂宁高新区国土空间规划委员会第二十</a:t>
            </a:r>
            <a:r>
              <a:rPr lang="zh-CN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九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次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规委会会审议通过。我局拟办理其审批手续，现提前将总平图、效果图予以公示，征求相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关意见。</a:t>
            </a:r>
            <a:endParaRPr lang="zh-CN" altLang="en-US" sz="1250" dirty="0" smtClean="0">
              <a:latin typeface="+mn-ea"/>
              <a:cs typeface="+mn-ea"/>
            </a:endParaRPr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</a:rPr>
              <a:t>    </a:t>
            </a:r>
            <a:r>
              <a:rPr lang="zh-CN" altLang="en-US" sz="1250" dirty="0" smtClean="0">
                <a:latin typeface="+mn-ea"/>
                <a:cs typeface="+mn-ea"/>
              </a:rPr>
              <a:t>公示时间：</a:t>
            </a:r>
            <a:r>
              <a:rPr lang="zh-CN" altLang="en-US" sz="1250" dirty="0">
                <a:latin typeface="+mn-ea"/>
                <a:cs typeface="+mn-ea"/>
                <a:sym typeface="+mn-ea"/>
              </a:rPr>
              <a:t>202</a:t>
            </a:r>
            <a:r>
              <a:rPr lang="en-US" altLang="zh-CN" sz="1250" dirty="0">
                <a:latin typeface="+mn-ea"/>
                <a:cs typeface="+mn-ea"/>
                <a:sym typeface="+mn-ea"/>
              </a:rPr>
              <a:t>5</a:t>
            </a:r>
            <a:r>
              <a:rPr lang="zh-CN" altLang="en-US" sz="1250" dirty="0">
                <a:latin typeface="+mn-ea"/>
                <a:cs typeface="+mn-ea"/>
                <a:sym typeface="+mn-ea"/>
              </a:rPr>
              <a:t>年</a:t>
            </a:r>
            <a:r>
              <a:rPr lang="en-US" altLang="zh-CN" sz="1250" dirty="0">
                <a:latin typeface="+mn-ea"/>
                <a:cs typeface="+mn-ea"/>
                <a:sym typeface="+mn-ea"/>
              </a:rPr>
              <a:t>3</a:t>
            </a:r>
            <a:r>
              <a:rPr lang="zh-CN" altLang="en-US" sz="1250" dirty="0">
                <a:latin typeface="+mn-ea"/>
                <a:cs typeface="+mn-ea"/>
                <a:sym typeface="+mn-ea"/>
              </a:rPr>
              <a:t>月</a:t>
            </a:r>
            <a:r>
              <a:rPr lang="en-US" altLang="zh-CN" sz="1250" dirty="0">
                <a:latin typeface="+mn-ea"/>
                <a:cs typeface="+mn-ea"/>
                <a:sym typeface="+mn-ea"/>
              </a:rPr>
              <a:t>25</a:t>
            </a:r>
            <a:r>
              <a:rPr lang="zh-CN" altLang="en-US" sz="1250" dirty="0">
                <a:latin typeface="+mn-ea"/>
                <a:cs typeface="+mn-ea"/>
                <a:sym typeface="+mn-ea"/>
              </a:rPr>
              <a:t>日至</a:t>
            </a:r>
            <a:r>
              <a:rPr lang="zh-CN" altLang="en-US" sz="1250" dirty="0">
                <a:latin typeface="+mn-ea"/>
                <a:cs typeface="+mn-ea"/>
                <a:sym typeface="+mn-ea"/>
              </a:rPr>
              <a:t>202</a:t>
            </a:r>
            <a:r>
              <a:rPr lang="en-US" altLang="zh-CN" sz="1250" dirty="0">
                <a:latin typeface="+mn-ea"/>
                <a:cs typeface="+mn-ea"/>
                <a:sym typeface="+mn-ea"/>
              </a:rPr>
              <a:t>5</a:t>
            </a:r>
            <a:r>
              <a:rPr lang="zh-CN" altLang="en-US" sz="1250" dirty="0">
                <a:latin typeface="+mn-ea"/>
                <a:cs typeface="+mn-ea"/>
                <a:sym typeface="+mn-ea"/>
              </a:rPr>
              <a:t>年</a:t>
            </a:r>
            <a:r>
              <a:rPr lang="en-US" altLang="zh-CN" sz="1250" dirty="0">
                <a:latin typeface="+mn-ea"/>
                <a:cs typeface="+mn-ea"/>
                <a:sym typeface="+mn-ea"/>
              </a:rPr>
              <a:t>4</a:t>
            </a:r>
            <a:r>
              <a:rPr lang="zh-CN" altLang="en-US" sz="1250" dirty="0">
                <a:latin typeface="+mn-ea"/>
                <a:cs typeface="+mn-ea"/>
                <a:sym typeface="+mn-ea"/>
              </a:rPr>
              <a:t>月</a:t>
            </a:r>
            <a:r>
              <a:rPr lang="en-US" altLang="zh-CN" sz="1250" dirty="0">
                <a:latin typeface="+mn-ea"/>
                <a:cs typeface="+mn-ea"/>
                <a:sym typeface="+mn-ea"/>
              </a:rPr>
              <a:t>3</a:t>
            </a:r>
            <a:r>
              <a:rPr lang="zh-CN" altLang="en-US" sz="1250" dirty="0">
                <a:latin typeface="+mn-ea"/>
                <a:cs typeface="+mn-ea"/>
                <a:sym typeface="+mn-ea"/>
              </a:rPr>
              <a:t>日</a:t>
            </a:r>
            <a:endParaRPr lang="zh-CN" altLang="en-US" sz="1250" dirty="0" smtClean="0">
              <a:highlight>
                <a:srgbClr val="FFFF00"/>
              </a:highlight>
              <a:latin typeface="+mn-ea"/>
              <a:cs typeface="+mn-ea"/>
            </a:endParaRPr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</a:rPr>
              <a:t>    </a:t>
            </a:r>
            <a:r>
              <a:rPr lang="zh-CN" altLang="en-US" sz="1250" dirty="0" smtClean="0">
                <a:latin typeface="+mn-ea"/>
                <a:cs typeface="+mn-ea"/>
              </a:rPr>
              <a:t>公示及反映方式：有关单位或个人对该项目审批有任何意见或建议等，可在公示期间通过以下方式向遂宁高新区自然资源和规划分局反映。</a:t>
            </a:r>
            <a:endParaRPr sz="1250" spc="80" dirty="0">
              <a:solidFill>
                <a:srgbClr val="000000">
                  <a:alpha val="100000"/>
                </a:srgbClr>
              </a:solidFill>
              <a:latin typeface="+mn-ea"/>
              <a:cs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  <a:sym typeface="+mn-ea"/>
              </a:rPr>
              <a:t>  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1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.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网上留言：</a:t>
            </a:r>
            <a:r>
              <a:rPr lang="en-US" altLang="zh-CN" sz="1250" dirty="0" smtClean="0">
                <a:latin typeface="+mn-ea"/>
                <a:cs typeface="+mn-ea"/>
              </a:rPr>
              <a:t>https://gxq.suining.gov.cn/</a:t>
            </a:r>
            <a:endParaRPr lang="en-US" altLang="zh-CN" sz="1250" dirty="0" smtClean="0">
              <a:latin typeface="+mn-ea"/>
              <a:cs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  <a:sym typeface="+mn-ea"/>
              </a:rPr>
              <a:t>  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2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.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电子邮箱：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3254040008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@qq.com</a:t>
            </a:r>
            <a:endParaRPr lang="zh-CN" altLang="en-US" sz="1250" dirty="0" smtClean="0">
              <a:latin typeface="+mn-ea"/>
              <a:cs typeface="+mn-ea"/>
              <a:sym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  <a:sym typeface="+mn-ea"/>
              </a:rPr>
              <a:t>  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3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.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信件寄往“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遂宁高新区自然资源和规划分局空间规划股”（请在信封封面注明“规划公示”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字样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），邮编：629000</a:t>
            </a:r>
            <a:endParaRPr lang="zh-CN" altLang="en-US" sz="1250" dirty="0" smtClean="0">
              <a:latin typeface="+mn-ea"/>
              <a:cs typeface="+mn-ea"/>
              <a:sym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250" spc="90" dirty="0">
              <a:solidFill>
                <a:srgbClr val="000000">
                  <a:alpha val="100000"/>
                </a:srgbClr>
              </a:solidFill>
              <a:latin typeface="+mn-ea"/>
              <a:cs typeface="+mn-ea"/>
              <a:sym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250" spc="90" dirty="0">
              <a:solidFill>
                <a:srgbClr val="000000">
                  <a:alpha val="100000"/>
                </a:srgbClr>
              </a:solidFill>
              <a:latin typeface="+mn-ea"/>
              <a:cs typeface="+mn-ea"/>
              <a:sym typeface="+mn-ea"/>
            </a:endParaRPr>
          </a:p>
          <a:p>
            <a:pPr marL="26035" algn="r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50" dirty="0" smtClean="0">
                <a:latin typeface="+mn-ea"/>
                <a:cs typeface="+mn-ea"/>
                <a:sym typeface="+mn-ea"/>
              </a:rPr>
              <a:t>遂宁高新区自然资源和规划分局</a:t>
            </a:r>
            <a:endParaRPr lang="zh-CN" altLang="en-US" sz="1250" dirty="0" smtClean="0">
              <a:latin typeface="+mn-ea"/>
              <a:cs typeface="+mn-ea"/>
              <a:sym typeface="+mn-ea"/>
            </a:endParaRPr>
          </a:p>
          <a:p>
            <a:pPr marL="26035" algn="r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50" dirty="0" smtClean="0">
                <a:latin typeface="+mn-ea"/>
                <a:cs typeface="+mn-ea"/>
                <a:sym typeface="+mn-ea"/>
              </a:rPr>
              <a:t>2024年</a:t>
            </a:r>
            <a:r>
              <a:rPr lang="en-US" altLang="zh-CN" sz="1250" dirty="0">
                <a:latin typeface="+mn-ea"/>
                <a:cs typeface="+mn-ea"/>
                <a:sym typeface="+mn-ea"/>
              </a:rPr>
              <a:t>3</a:t>
            </a:r>
            <a:r>
              <a:rPr lang="zh-CN" altLang="en-US" sz="1250" dirty="0">
                <a:latin typeface="+mn-ea"/>
                <a:cs typeface="+mn-ea"/>
                <a:sym typeface="+mn-ea"/>
              </a:rPr>
              <a:t>月</a:t>
            </a:r>
            <a:r>
              <a:rPr lang="en-US" altLang="zh-CN" sz="1250" dirty="0">
                <a:latin typeface="+mn-ea"/>
                <a:cs typeface="+mn-ea"/>
                <a:sym typeface="+mn-ea"/>
              </a:rPr>
              <a:t>25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日</a:t>
            </a:r>
            <a:endParaRPr lang="zh-CN" altLang="en-US" sz="1250" spc="90" dirty="0">
              <a:solidFill>
                <a:srgbClr val="000000">
                  <a:alpha val="100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339705" y="1100455"/>
            <a:ext cx="184785" cy="215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957810" y="65913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7" name="图片 6" descr="C:/Users/Lenovo/Desktop/A91fn7pws_gkdjxy_7v8.pngA91fn7pws_gkdjxy_7v8"/>
          <p:cNvPicPr preferRelativeResize="0">
            <a:picLocks noChangeAspect="1"/>
          </p:cNvPicPr>
          <p:nvPr/>
        </p:nvPicPr>
        <p:blipFill>
          <a:blip r:embed="rId1"/>
          <a:srcRect t="16045" b="16045"/>
          <a:stretch>
            <a:fillRect/>
          </a:stretch>
        </p:blipFill>
        <p:spPr>
          <a:xfrm>
            <a:off x="4076065" y="902970"/>
            <a:ext cx="5039995" cy="297751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25400">
            <a:solidFill>
              <a:schemeClr val="tx1"/>
            </a:solidFill>
          </a:ln>
        </p:spPr>
      </p:pic>
      <p:sp>
        <p:nvSpPr>
          <p:cNvPr id="4" name="矩形 3"/>
          <p:cNvSpPr/>
          <p:nvPr/>
        </p:nvSpPr>
        <p:spPr>
          <a:xfrm>
            <a:off x="4057650" y="3880485"/>
            <a:ext cx="8134350" cy="297751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图片 12" descr="捕获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110" y="902970"/>
            <a:ext cx="3049905" cy="297751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COMMONDATA" val="eyJoZGlkIjoiZmUzYmQ4NDk0MTliMWM5YzBkYTE2Y2NlYzNiNzlhM2UifQ=="/>
  <p:tag name="commondata" val="eyJoZGlkIjoiNWVjMTQ3OTNjODQyY2I3ZjFmZjc4MjI5NzRhMzI0ZjEifQ=="/>
  <p:tag name="resource_record_key" val="{&quot;29&quot;:[20750900]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490</Words>
  <Application>WPS 演示</Application>
  <PresentationFormat>自定义</PresentationFormat>
  <Paragraphs>16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宋体</vt:lpstr>
      <vt:lpstr>Wingdings</vt:lpstr>
      <vt:lpstr>黑体</vt:lpstr>
      <vt:lpstr>微软雅黑</vt:lpstr>
      <vt:lpstr>Calibri</vt:lpstr>
      <vt:lpstr>Arial Unicode MS</vt:lpstr>
      <vt:lpstr>Calibri Light</vt:lpstr>
      <vt:lpstr>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杨帅</dc:creator>
  <cp:lastModifiedBy>糖果</cp:lastModifiedBy>
  <cp:revision>66</cp:revision>
  <dcterms:created xsi:type="dcterms:W3CDTF">2022-08-03T08:16:00Z</dcterms:created>
  <dcterms:modified xsi:type="dcterms:W3CDTF">2025-03-24T11:20:14Z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AC9059C7AC2A43578A589CB9B767E9CA_12</vt:lpwstr>
  </property>
  <property fmtid="{D5CDD505-2E9C-101B-9397-08002B2CF9AE}" pid="3" name="KSOProductBuildVer">
    <vt:lpwstr>2052-12.1.0.20305</vt:lpwstr>
  </property>
</Properties>
</file>