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4"/>
  </p:handoutMasterIdLst>
  <p:sldIdLst>
    <p:sldId id="256" r:id="rId3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-48" y="972"/>
      </p:cViewPr>
      <p:guideLst>
        <p:guide orient="horz" pos="2160"/>
        <p:guide pos="38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C6D6F-68C3-474A-B43B-5F1F0E6F02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EA672-6246-4D36-B35A-726765B0C5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公示说明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904875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904874"/>
            <a:ext cx="4057649" cy="59531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9075" y="83820"/>
            <a:ext cx="11690985" cy="904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 eaLnBrk="0">
              <a:lnSpc>
                <a:spcPct val="111000"/>
              </a:lnSpc>
            </a:pPr>
            <a:r>
              <a:rPr lang="zh-CN" altLang="en-US" sz="165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遂宁天一投资集团有限公司申报</a:t>
            </a:r>
            <a:r>
              <a:rPr lang="zh-CN" altLang="en-US" sz="165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的</a:t>
            </a:r>
            <a:endParaRPr lang="zh-CN" altLang="en-US" sz="1650" b="1" dirty="0" smtClean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algn="ctr" rtl="0" eaLnBrk="0">
              <a:lnSpc>
                <a:spcPct val="111000"/>
              </a:lnSpc>
            </a:pPr>
            <a:r>
              <a:rPr lang="zh-CN" altLang="en-US" sz="165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中国西部锂产品集散中心（仓库区）建筑方案设计批前公示</a:t>
            </a:r>
            <a:endParaRPr lang="zh-CN" altLang="en-US" sz="16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605" y="918845"/>
            <a:ext cx="4007485" cy="4460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公示说明</a:t>
            </a:r>
            <a:endParaRPr lang="zh-CN" altLang="en-US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endParaRPr lang="en-US" altLang="zh-CN" sz="14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 algn="l">
              <a:buClrTx/>
              <a:buSzTx/>
              <a:buFontTx/>
            </a:pPr>
            <a:r>
              <a:rPr lang="en-US" altLang="zh-CN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         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 遂宁天一投资集团有限公司申报的中国西部锂产品集散中心（仓库区）建筑方案设计，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项目位于</a:t>
            </a:r>
            <a:r>
              <a:rPr lang="zh-CN" altLang="en-US" sz="1250">
                <a:ea typeface="+mn-lt"/>
                <a:cs typeface="+mn-lt"/>
                <a:sym typeface="+mn-ea"/>
              </a:rPr>
              <a:t>栖凤中路东侧，智园一路西侧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，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建筑方案设计于2024年</a:t>
            </a:r>
            <a:r>
              <a:rPr lang="en-US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11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月</a:t>
            </a:r>
            <a:r>
              <a:rPr lang="en-US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15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日经遂宁</a:t>
            </a:r>
            <a:r>
              <a:rPr lang="zh-CN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高新区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国土空间规划委员会第</a:t>
            </a:r>
            <a:r>
              <a:rPr lang="zh-CN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二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十</a:t>
            </a:r>
            <a:r>
              <a:rPr lang="zh-CN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七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次</a:t>
            </a:r>
            <a:r>
              <a:rPr lang="zh-CN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规委会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会审议通过。我</a:t>
            </a:r>
            <a:r>
              <a:rPr lang="zh-CN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局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拟办理其审批手续，现提前将总平图、效果图予以公示，征求相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关意见。</a:t>
            </a:r>
            <a:endParaRPr lang="zh-CN" altLang="en-US" sz="1250" dirty="0" smtClean="0">
              <a:latin typeface="+mn-ea"/>
              <a:cs typeface="+mn-ea"/>
            </a:endParaRP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50" dirty="0" smtClean="0">
                <a:latin typeface="+mn-ea"/>
                <a:cs typeface="+mn-ea"/>
              </a:rPr>
              <a:t>    </a:t>
            </a:r>
            <a:r>
              <a:rPr lang="zh-CN" altLang="en-US" sz="1250" dirty="0" smtClean="0">
                <a:latin typeface="+mn-ea"/>
                <a:cs typeface="+mn-ea"/>
              </a:rPr>
              <a:t>公示时间：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202</a:t>
            </a:r>
            <a:r>
              <a:rPr lang="en-US" altLang="zh-CN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年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</a:rPr>
              <a:t>01月0</a:t>
            </a:r>
            <a:r>
              <a:rPr lang="en-US" altLang="zh-CN" sz="1250" dirty="0" smtClean="0">
                <a:solidFill>
                  <a:schemeClr val="tx1"/>
                </a:solidFill>
                <a:latin typeface="+mn-ea"/>
                <a:cs typeface="+mn-ea"/>
              </a:rPr>
              <a:t>2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</a:rPr>
              <a:t>日至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202</a:t>
            </a:r>
            <a:r>
              <a:rPr lang="en-US" altLang="zh-CN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年01月</a:t>
            </a:r>
            <a:r>
              <a:rPr lang="en-US" altLang="zh-CN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12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日</a:t>
            </a:r>
            <a:endParaRPr lang="zh-CN" altLang="en-US" sz="1250" dirty="0" smtClean="0">
              <a:latin typeface="+mn-ea"/>
              <a:cs typeface="+mn-ea"/>
            </a:endParaRP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50" dirty="0" smtClean="0">
                <a:latin typeface="+mn-ea"/>
                <a:cs typeface="+mn-ea"/>
              </a:rPr>
              <a:t>    </a:t>
            </a:r>
            <a:r>
              <a:rPr lang="zh-CN" altLang="en-US" sz="1250" dirty="0" smtClean="0">
                <a:latin typeface="+mn-ea"/>
                <a:cs typeface="+mn-ea"/>
              </a:rPr>
              <a:t>公示及反映方式：有关单位或个人对该项目审批有任何意见或建议等，可在公示期间通过以下方式向遂宁高新区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自然资源和规划分局</a:t>
            </a:r>
            <a:r>
              <a:rPr lang="zh-CN" altLang="en-US" sz="1250" dirty="0" smtClean="0">
                <a:latin typeface="+mn-ea"/>
                <a:cs typeface="+mn-ea"/>
              </a:rPr>
              <a:t>反映。</a:t>
            </a:r>
            <a:endParaRPr sz="1250" spc="80" dirty="0">
              <a:solidFill>
                <a:srgbClr val="000000">
                  <a:alpha val="100000"/>
                </a:srgbClr>
              </a:solidFill>
              <a:latin typeface="+mn-ea"/>
              <a:cs typeface="+mn-ea"/>
            </a:endParaRPr>
          </a:p>
          <a:p>
            <a:pPr marL="26035"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50" dirty="0" smtClean="0">
                <a:latin typeface="+mn-ea"/>
                <a:cs typeface="+mn-ea"/>
                <a:sym typeface="+mn-ea"/>
              </a:rPr>
              <a:t>  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1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.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网上留言：</a:t>
            </a:r>
            <a:r>
              <a:rPr lang="en-US" altLang="zh-CN" sz="1250" dirty="0" smtClean="0">
                <a:latin typeface="+mn-ea"/>
                <a:cs typeface="+mn-ea"/>
              </a:rPr>
              <a:t>https://gxq.suining.gov.cn/</a:t>
            </a:r>
            <a:endParaRPr lang="en-US" altLang="zh-CN" sz="1250" dirty="0" smtClean="0">
              <a:latin typeface="+mn-ea"/>
              <a:cs typeface="+mn-ea"/>
            </a:endParaRPr>
          </a:p>
          <a:p>
            <a:pPr marL="26035"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50" dirty="0" smtClean="0">
                <a:latin typeface="+mn-ea"/>
                <a:cs typeface="+mn-ea"/>
                <a:sym typeface="+mn-ea"/>
              </a:rPr>
              <a:t>  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2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.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电子邮箱：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837552397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@qq.com</a:t>
            </a:r>
            <a:endParaRPr lang="zh-CN" altLang="en-US" sz="1250" dirty="0" smtClean="0">
              <a:latin typeface="+mn-ea"/>
              <a:cs typeface="+mn-ea"/>
              <a:sym typeface="+mn-ea"/>
            </a:endParaRPr>
          </a:p>
          <a:p>
            <a:pPr marL="26035"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50" dirty="0" smtClean="0">
                <a:latin typeface="+mn-ea"/>
                <a:cs typeface="+mn-ea"/>
                <a:sym typeface="+mn-ea"/>
              </a:rPr>
              <a:t>  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3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.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信件寄往“遂宁高新区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自然资源和规划分局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”（请在信封封面注明“规划公示”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字样），邮编：629000</a:t>
            </a:r>
            <a:endParaRPr lang="zh-CN" altLang="en-US" sz="1250" dirty="0" smtClean="0">
              <a:latin typeface="+mn-ea"/>
              <a:cs typeface="+mn-ea"/>
              <a:sym typeface="+mn-ea"/>
            </a:endParaRPr>
          </a:p>
          <a:p>
            <a:pPr marL="26035"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50" spc="90" dirty="0">
              <a:solidFill>
                <a:srgbClr val="000000">
                  <a:alpha val="100000"/>
                </a:srgbClr>
              </a:solidFill>
              <a:latin typeface="+mn-ea"/>
              <a:cs typeface="+mn-ea"/>
              <a:sym typeface="+mn-ea"/>
            </a:endParaRPr>
          </a:p>
          <a:p>
            <a:pPr marL="26035"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50" spc="90" dirty="0">
              <a:solidFill>
                <a:srgbClr val="000000">
                  <a:alpha val="100000"/>
                </a:srgbClr>
              </a:solidFill>
              <a:latin typeface="+mn-ea"/>
              <a:cs typeface="+mn-ea"/>
              <a:sym typeface="+mn-ea"/>
            </a:endParaRPr>
          </a:p>
          <a:p>
            <a:pPr marL="26035" algn="r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50" dirty="0" smtClean="0">
                <a:latin typeface="+mn-ea"/>
                <a:cs typeface="+mn-ea"/>
                <a:sym typeface="+mn-ea"/>
              </a:rPr>
              <a:t>遂宁高新区自然资源和规划分局</a:t>
            </a:r>
            <a:endParaRPr lang="zh-CN" altLang="en-US" sz="1250" dirty="0" smtClean="0">
              <a:latin typeface="+mn-ea"/>
              <a:cs typeface="+mn-ea"/>
              <a:sym typeface="+mn-ea"/>
            </a:endParaRPr>
          </a:p>
          <a:p>
            <a:pPr marL="26035" algn="r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50" dirty="0" smtClean="0">
                <a:latin typeface="+mn-ea"/>
                <a:cs typeface="+mn-ea"/>
                <a:sym typeface="+mn-ea"/>
              </a:rPr>
              <a:t>202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5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年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01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月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02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日</a:t>
            </a:r>
            <a:endParaRPr lang="zh-CN" altLang="en-US" sz="1250" spc="90" dirty="0">
              <a:solidFill>
                <a:srgbClr val="000000">
                  <a:alpha val="100000"/>
                </a:srgb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39705" y="1100455"/>
            <a:ext cx="184785" cy="215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957810" y="65913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8" name="图片 7" descr="C:/Users/Administrator/Desktop/新建文件夹/锂产品集散中心全本PPT1120（仓库）.jpg锂产品集散中心全本PPT1120（仓库）"/>
          <p:cNvPicPr>
            <a:picLocks noChangeAspect="1"/>
          </p:cNvPicPr>
          <p:nvPr/>
        </p:nvPicPr>
        <p:blipFill>
          <a:blip r:embed="rId1"/>
          <a:srcRect t="13912" b="19156"/>
          <a:stretch>
            <a:fillRect/>
          </a:stretch>
        </p:blipFill>
        <p:spPr>
          <a:xfrm>
            <a:off x="5173980" y="944880"/>
            <a:ext cx="5926455" cy="2804795"/>
          </a:xfrm>
          <a:prstGeom prst="rect">
            <a:avLst/>
          </a:prstGeom>
        </p:spPr>
      </p:pic>
      <p:pic>
        <p:nvPicPr>
          <p:cNvPr id="12" name="图片 11" descr="C:/Users/Administrator/Desktop/新建文件夹/锂产品集散中心全本PPT1120（仓库）1.jpg锂产品集散中心全本PPT1120（仓库）1"/>
          <p:cNvPicPr>
            <a:picLocks noChangeAspect="1"/>
          </p:cNvPicPr>
          <p:nvPr/>
        </p:nvPicPr>
        <p:blipFill>
          <a:blip r:embed="rId2"/>
          <a:srcRect t="8764" b="20092"/>
          <a:stretch>
            <a:fillRect/>
          </a:stretch>
        </p:blipFill>
        <p:spPr>
          <a:xfrm>
            <a:off x="5168900" y="3798570"/>
            <a:ext cx="5927725" cy="29819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11115" y="972185"/>
            <a:ext cx="7010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总平面图</a:t>
            </a:r>
            <a:endParaRPr lang="zh-CN" altLang="en-US" sz="10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11115" y="3832225"/>
            <a:ext cx="105791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鸟瞰图（夜景）</a:t>
            </a:r>
            <a:endParaRPr lang="zh-CN" altLang="en-US" sz="10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mUzYmQ4NDk0MTliMWM5YzBkYTE2Y2NlYzNiNzlhM2UifQ=="/>
  <p:tag name="commondata" val="eyJoZGlkIjoiNWVjMTQ3OTNjODQyY2I3ZjFmZjc4MjI5NzRhMzI0ZjEifQ=="/>
  <p:tag name="resource_record_key" val="{&quot;29&quot;:[20750900]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WPS 演示</Application>
  <PresentationFormat>自定义</PresentationFormat>
  <Paragraphs>22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黑体</vt:lpstr>
      <vt:lpstr>微软雅黑</vt:lpstr>
      <vt:lpstr>Calibri</vt:lpstr>
      <vt:lpstr>Arial Unicode MS</vt:lpstr>
      <vt:lpstr>Calibri Light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杨帅</dc:creator>
  <cp:lastModifiedBy>Entrepreneur</cp:lastModifiedBy>
  <cp:revision>65</cp:revision>
  <dcterms:created xsi:type="dcterms:W3CDTF">2022-08-03T08:16:00Z</dcterms:created>
  <dcterms:modified xsi:type="dcterms:W3CDTF">2025-01-02T02:40:10Z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09BFB3DE27F94FBEA650F5FDEB4C080E_13</vt:lpwstr>
  </property>
  <property fmtid="{D5CDD505-2E9C-101B-9397-08002B2CF9AE}" pid="3" name="KSOProductBuildVer">
    <vt:lpwstr>2052-12.1.0.19770</vt:lpwstr>
  </property>
</Properties>
</file>