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5"/>
  </p:handoutMasterIdLst>
  <p:sldIdLst>
    <p:sldId id="256" r:id="rId3"/>
    <p:sldId id="257" r:id="rId4"/>
  </p:sldIdLst>
  <p:sldSz cx="12192000" cy="6858000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-84" y="-108"/>
      </p:cViewPr>
      <p:guideLst>
        <p:guide orient="horz" pos="2164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605" y="762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83820"/>
            <a:ext cx="1169098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遂宁市高新区保升镇人民政府、西宁街道办事处申报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eaLnBrk="0">
              <a:lnSpc>
                <a:spcPct val="111000"/>
              </a:lnSpc>
            </a:pP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</a:t>
            </a: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宁高新区十七村村级片区国土空间规划批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遂宁市高新区保升镇人民政府、西宁街道办事处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遂宁高新区十七村村级片区国土空间规划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项目位于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遂宁市高新区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方案于</a:t>
            </a:r>
            <a:r>
              <a:rPr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2024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年</a:t>
            </a:r>
            <a:r>
              <a:rPr 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9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6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日经遂宁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高</a:t>
            </a:r>
            <a:r>
              <a:rPr lang="zh-CN"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新区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国土空间规划委员会第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二十六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次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规委会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会审议通过。</a:t>
            </a:r>
            <a:r>
              <a:rPr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我</a:t>
            </a:r>
            <a:r>
              <a:rPr lang="zh-CN"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局</a:t>
            </a:r>
            <a:r>
              <a:rPr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拟办理其审批手续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，现提前将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图予以公示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，征求相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公示时间：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年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1月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</a:rPr>
              <a:t>2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日至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年1月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12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公示及反映方式：有关单位或个人对该项目审批有任何意见或建议等，可在公示期间通过以下方式向遂宁高新区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自然资源和规划分局</a:t>
            </a:r>
            <a:r>
              <a:rPr lang="zh-CN" altLang="en-US" sz="1250" dirty="0" smtClean="0">
                <a:latin typeface="+mn-ea"/>
                <a:cs typeface="+mn-ea"/>
              </a:rPr>
              <a:t>反映。</a:t>
            </a:r>
            <a:endParaRPr sz="1250" spc="80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网上留言：</a:t>
            </a:r>
            <a:r>
              <a:rPr lang="en-US" altLang="zh-CN" sz="1250" dirty="0" smtClean="0">
                <a:latin typeface="+mn-ea"/>
                <a:cs typeface="+mn-ea"/>
              </a:rPr>
              <a:t>https://gxq.suining.gov.cn/</a:t>
            </a:r>
            <a:endParaRPr lang="en-US" altLang="zh-CN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电子邮箱：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837552397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3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信件寄往“遂宁高新区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自然资源和规划分局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”（请在信封封面注明“规划公示”字样），邮编：629000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遂宁高新区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自然资源和规划分局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smtClean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smtClean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smtClean="0">
                <a:latin typeface="+mn-ea"/>
                <a:cs typeface="+mn-ea"/>
                <a:sym typeface="+mn-ea"/>
              </a:rPr>
              <a:t>年1月</a:t>
            </a:r>
            <a:r>
              <a:rPr lang="en-US" altLang="zh-CN" sz="1250" smtClean="0">
                <a:latin typeface="+mn-ea"/>
                <a:cs typeface="+mn-ea"/>
                <a:sym typeface="+mn-ea"/>
              </a:rPr>
              <a:t>2</a:t>
            </a:r>
            <a:r>
              <a:rPr lang="zh-CN" altLang="en-US" sz="125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04片区国土空间总体格局规划图"/>
          <p:cNvPicPr>
            <a:picLocks noChangeAspect="1"/>
          </p:cNvPicPr>
          <p:nvPr/>
        </p:nvPicPr>
        <p:blipFill>
          <a:blip r:embed="rId1"/>
          <a:srcRect l="2185" t="11194" r="2290" b="5062"/>
          <a:stretch>
            <a:fillRect/>
          </a:stretch>
        </p:blipFill>
        <p:spPr>
          <a:xfrm>
            <a:off x="4166870" y="1261745"/>
            <a:ext cx="2357755" cy="29216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66235" y="4192270"/>
            <a:ext cx="2364105" cy="2543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以农业产业为本底，建设黄油菜基地；以智慧农业研学实验基地为依托，建设智慧农业先行区；以藏粮子水库为抓手，建设城区的近郊旅游目的地。打造以丘谷生态为基础，农业产业为本底，集农文旅体验为一体的都市现代农业示范区，构建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“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一心一轴，一环三区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的国土空间总体格局。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50" dirty="0" smtClean="0">
              <a:latin typeface="+mn-ea"/>
              <a:cs typeface="+mn-ea"/>
              <a:sym typeface="+mn-ea"/>
            </a:endParaRPr>
          </a:p>
        </p:txBody>
      </p:sp>
      <p:pic>
        <p:nvPicPr>
          <p:cNvPr id="23" name="图片 22" descr="06片区耕地与基本农田保护规划图"/>
          <p:cNvPicPr>
            <a:picLocks noChangeAspect="1"/>
          </p:cNvPicPr>
          <p:nvPr/>
        </p:nvPicPr>
        <p:blipFill>
          <a:blip r:embed="rId2"/>
          <a:srcRect l="2185" t="11019" r="2225" b="5160"/>
          <a:stretch>
            <a:fillRect/>
          </a:stretch>
        </p:blipFill>
        <p:spPr>
          <a:xfrm>
            <a:off x="6933565" y="1260475"/>
            <a:ext cx="2358851" cy="2923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926580" y="4213860"/>
            <a:ext cx="2367280" cy="2482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坚持耕地保护优先，严格落实上位规划确定的永久基本农田保护目标，按照国家现行政策，将可长期利用的稳定耕地划为永久基本农田，确保永久基本农田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“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数量不减、质量提升、布局稳定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。落实上位规划下达的耕地保有量目标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1259.59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公顷，永久基本农田保护面积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805.32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公顷。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50" dirty="0" smtClean="0">
              <a:latin typeface="+mn-ea"/>
              <a:cs typeface="+mn-ea"/>
              <a:sym typeface="+mn-ea"/>
            </a:endParaRPr>
          </a:p>
        </p:txBody>
      </p:sp>
      <p:pic>
        <p:nvPicPr>
          <p:cNvPr id="25" name="图片 24" descr="08片区国土空间利用规划图"/>
          <p:cNvPicPr>
            <a:picLocks noChangeAspect="1"/>
          </p:cNvPicPr>
          <p:nvPr/>
        </p:nvPicPr>
        <p:blipFill>
          <a:blip r:embed="rId3"/>
          <a:srcRect l="2211" t="11065" r="2133" b="5093"/>
          <a:stretch>
            <a:fillRect/>
          </a:stretch>
        </p:blipFill>
        <p:spPr>
          <a:xfrm>
            <a:off x="9702165" y="1260475"/>
            <a:ext cx="2359867" cy="29232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689465" y="4183380"/>
            <a:ext cx="2357120" cy="2512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以土地综合整治为抓手，粮油产业为基础，藏粮子水库、保升盐厂遗址等为特色，打造集遂宁粮油储备地、智慧农业先行区、近郊养心目的地的都市农业园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·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康养休闲地。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对资源保护类指标按不低于规划目标进行补划和调整，对开发利用类指标，按不高于规划目标进行调整。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742430" y="918845"/>
            <a:ext cx="30480" cy="59588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9500870" y="904875"/>
            <a:ext cx="30480" cy="59588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4987290" y="1123315"/>
            <a:ext cx="716280" cy="1295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总体格局规划图</a:t>
            </a:r>
            <a:endParaRPr lang="zh-CN" altLang="en-US" sz="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576820" y="1123315"/>
            <a:ext cx="1115695" cy="12954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耕地与基本农田保护规划图</a:t>
            </a:r>
            <a:endParaRPr lang="zh-CN" altLang="en-US" sz="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469880" y="1127125"/>
            <a:ext cx="823595" cy="12319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用地布局规划图</a:t>
            </a:r>
            <a:endParaRPr lang="zh-CN" altLang="en-US" sz="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83820"/>
            <a:ext cx="1169098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遂宁市高新区保升镇人民政府、西宁街道办事处申报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eaLnBrk="0">
              <a:lnSpc>
                <a:spcPct val="111000"/>
              </a:lnSpc>
            </a:pP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</a:t>
            </a:r>
            <a:r>
              <a:rPr lang="zh-CN" altLang="en-US" sz="1650" b="1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宁高新区十七村村级片区国土空间规划批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遂宁市高新区保升镇人民政府、西宁街道办事处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遂宁高新区十七村村级片区国土空间规划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项目位于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遂宁市高新区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方案于</a:t>
            </a:r>
            <a:r>
              <a:rPr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2024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年</a:t>
            </a:r>
            <a:r>
              <a:rPr 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9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6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日经遂宁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高</a:t>
            </a:r>
            <a:r>
              <a:rPr lang="zh-CN"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新区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国土空间规划委员会第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二十六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次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规委会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会审议通过。</a:t>
            </a:r>
            <a:r>
              <a:rPr sz="1250" spc="10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我局拟办理其审批手续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，现提前将</a:t>
            </a:r>
            <a:r>
              <a:rPr lang="zh-CN" altLang="en-US"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规划</a:t>
            </a:r>
            <a:r>
              <a:rPr sz="1250" spc="100" smtClean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图予以公示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，征求相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公示时间：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年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1月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日至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年1月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12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公示及反映方式：有关单位或个人对该项目审批有任何意见或建议等，可在公示期间通过以下方式向遂宁高新区自然资源和规划分局反映。</a:t>
            </a:r>
            <a:endParaRPr sz="1250" spc="80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网上留言：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https://gxq.suining.gov.cn/</a:t>
            </a:r>
            <a:endParaRPr lang="en-US" altLang="zh-CN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电子邮箱：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837552397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3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信件寄往“遂宁高新区自然资源和规划分局空间规划股”（请在信封封面注明“规划公示”字样），邮编：629000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高新区自然资源和规划分局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smtClean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smtClean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smtClean="0">
                <a:latin typeface="+mn-ea"/>
                <a:cs typeface="+mn-ea"/>
                <a:sym typeface="+mn-ea"/>
              </a:rPr>
              <a:t>年1月</a:t>
            </a:r>
            <a:r>
              <a:rPr lang="en-US" altLang="zh-CN" sz="1250" smtClean="0">
                <a:latin typeface="+mn-ea"/>
                <a:cs typeface="+mn-ea"/>
                <a:sym typeface="+mn-ea"/>
              </a:rPr>
              <a:t>2</a:t>
            </a:r>
            <a:r>
              <a:rPr lang="zh-CN" altLang="en-US" sz="125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 l="2313" t="11070" r="2313" b="5133"/>
          <a:stretch>
            <a:fillRect/>
          </a:stretch>
        </p:blipFill>
        <p:spPr bwMode="auto">
          <a:xfrm>
            <a:off x="4080933" y="927256"/>
            <a:ext cx="4756150" cy="590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117" t="11110" r="2117" b="5093"/>
          <a:stretch>
            <a:fillRect/>
          </a:stretch>
        </p:blipFill>
        <p:spPr bwMode="auto">
          <a:xfrm>
            <a:off x="8852604" y="939790"/>
            <a:ext cx="3313995" cy="40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ZmUzYmQ4NDk0MTliMWM5YzBkYTE2Y2NlYzNiNzlhM2UifQ=="/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1237</Words>
  <Application>WPS 演示</Application>
  <PresentationFormat>自定义</PresentationFormat>
  <Paragraphs>46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Entrepreneur</cp:lastModifiedBy>
  <cp:revision>57</cp:revision>
  <dcterms:created xsi:type="dcterms:W3CDTF">2022-08-03T08:16:00Z</dcterms:created>
  <dcterms:modified xsi:type="dcterms:W3CDTF">2025-01-02T02:42:40Z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572B4A072A694B85BB03CB080D77FAAD_13</vt:lpwstr>
  </property>
  <property fmtid="{D5CDD505-2E9C-101B-9397-08002B2CF9AE}" pid="3" name="KSOProductBuildVer">
    <vt:lpwstr>2052-12.1.0.19770</vt:lpwstr>
  </property>
</Properties>
</file>