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"/>
  </p:handout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48" y="972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6D6F-68C3-474A-B43B-5F1F0E6F0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A672-6246-4D36-B35A-726765B0C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904875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04874"/>
            <a:ext cx="4057649" cy="59531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9075" y="83820"/>
            <a:ext cx="11690985" cy="904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四川涪江学源教育科技有限公司申报</a:t>
            </a: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的</a:t>
            </a:r>
            <a:endParaRPr lang="zh-CN" altLang="en-US" sz="165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遂宁高新区半导体产业园区及基础配套设施建设项目（一期）建筑设计方案批前公示</a:t>
            </a:r>
            <a:endParaRPr lang="zh-CN" altLang="en-US" sz="16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05" y="918845"/>
            <a:ext cx="4007485" cy="4460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公示说明</a:t>
            </a:r>
            <a:endParaRPr lang="zh-CN" altLang="en-US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sz="14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   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四川涪江学源教育科技有限公司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申报的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遂宁高新区半导体产业园区及基础配套设施建设项目（一期）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建筑设计方案，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项目位于</a:t>
            </a:r>
            <a:r>
              <a:rPr lang="zh-CN" altLang="en-US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栖凤中路东侧、新开寺路南侧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建筑设计方案于2024年</a:t>
            </a:r>
            <a:r>
              <a:rPr lang="en-US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11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月8日经遂宁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高新区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国土空间规划委员会第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二十七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次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规委会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会审议通过。我局拟办理其审批手续，现提前将总平图、效果图予以公示，征求相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关意见。</a:t>
            </a:r>
            <a:endParaRPr lang="zh-CN" altLang="en-US" sz="1250" dirty="0" smtClean="0"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公示时间：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5年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</a:rPr>
              <a:t>1月2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日至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年1月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12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日</a:t>
            </a:r>
            <a:endParaRPr lang="zh-CN" altLang="en-US" sz="1250" dirty="0" smtClean="0"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公示及反映方式：有关单位或个人对该项目审批有任何意见或建议等，可在公示期间通过以下方式向遂宁高新区自然资源和规划分局反映。</a:t>
            </a:r>
            <a:endParaRPr sz="1250" spc="80" dirty="0">
              <a:solidFill>
                <a:srgbClr val="000000">
                  <a:alpha val="100000"/>
                </a:srgbClr>
              </a:solidFill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1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网上留言：</a:t>
            </a:r>
            <a:r>
              <a:rPr lang="en-US" altLang="zh-CN" sz="1250" dirty="0" smtClean="0">
                <a:latin typeface="+mn-ea"/>
                <a:cs typeface="+mn-ea"/>
              </a:rPr>
              <a:t>https://gxq.suining.gov.cn/</a:t>
            </a:r>
            <a:endParaRPr lang="en-US" altLang="zh-CN" sz="1250" dirty="0" smtClean="0"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2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电子邮箱：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837552397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@qq.com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3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信件寄往“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遂宁高新区自然资源和规划分局空间规划股”（请在信封封面注明“规划公示”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字样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），邮编：629000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遂宁高新区自然资源和规划分局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年1月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日</a:t>
            </a:r>
            <a:endParaRPr lang="zh-CN" altLang="en-US" sz="1250" spc="90" dirty="0" smtClean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39705" y="1100455"/>
            <a:ext cx="184785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57810" y="6591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7735" y="904875"/>
            <a:ext cx="3474085" cy="2934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45" y="918845"/>
            <a:ext cx="3505200" cy="2908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35" y="3841115"/>
            <a:ext cx="6315710" cy="299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mUzYmQ4NDk0MTliMWM5YzBkYTE2Y2NlYzNiNzlhM2UifQ=="/>
  <p:tag name="commondata" val="eyJoZGlkIjoiNWVjMTQ3OTNjODQyY2I3ZjFmZjc4MjI5NzRhMzI0ZjEifQ=="/>
  <p:tag name="resource_record_key" val="{&quot;29&quot;:[20750900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WPS 演示</Application>
  <PresentationFormat>自定义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杨帅</dc:creator>
  <cp:lastModifiedBy>Entrepreneur</cp:lastModifiedBy>
  <cp:revision>54</cp:revision>
  <dcterms:created xsi:type="dcterms:W3CDTF">2022-08-03T08:16:00Z</dcterms:created>
  <dcterms:modified xsi:type="dcterms:W3CDTF">2025-01-02T02:42:05Z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DD23F53FC61A4CAFA1EF6D5875351015_13</vt:lpwstr>
  </property>
  <property fmtid="{D5CDD505-2E9C-101B-9397-08002B2CF9AE}" pid="3" name="KSOProductBuildVer">
    <vt:lpwstr>2052-12.1.0.19770</vt:lpwstr>
  </property>
</Properties>
</file>