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"/>
  </p:handout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48" y="972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6D6F-68C3-474A-B43B-5F1F0E6F0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EA672-6246-4D36-B35A-726765B0C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904875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04874"/>
            <a:ext cx="4057649" cy="59531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9075" y="83820"/>
            <a:ext cx="11690985" cy="904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 eaLnBrk="0">
              <a:lnSpc>
                <a:spcPct val="111000"/>
              </a:lnSpc>
            </a:pP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000000">
                    <a:alpha val="0"/>
                  </a:srgbClr>
                </a:highlight>
                <a:sym typeface="+mn-ea"/>
              </a:rPr>
              <a:t>四川遂望商业管理有限公司申报</a:t>
            </a: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的</a:t>
            </a:r>
            <a:endParaRPr lang="zh-CN" altLang="en-US" sz="165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algn="ctr" rtl="0" eaLnBrk="0">
              <a:lnSpc>
                <a:spcPct val="111000"/>
              </a:lnSpc>
            </a:pP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遂宁高新区川渝农产品冷链物流配送中心</a:t>
            </a:r>
            <a:r>
              <a:rPr lang="en-US" altLang="zh-CN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(</a:t>
            </a: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一期</a:t>
            </a:r>
            <a:r>
              <a:rPr lang="en-US" altLang="zh-CN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)</a:t>
            </a: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第五立面改造方案</a:t>
            </a: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批前公示</a:t>
            </a:r>
            <a:endParaRPr lang="zh-CN" altLang="en-US" sz="16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05" y="918845"/>
            <a:ext cx="4007485" cy="4460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公示说明</a:t>
            </a:r>
            <a:endParaRPr lang="zh-CN" altLang="en-US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sz="14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  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   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四川遂望商业管理有限公司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申报的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遂宁高新区川渝农产品冷链物流配送中心(一期)第五立面改造方案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项目位于民惠路北侧，问陶路东侧，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设计方案于2024年9月6日经遂宁高新区国土空间规划委员会第二十六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次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规委会会审议通过。我局拟办理其审批手续，现提前将总平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图、效果图予以公示，征求相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关意见。</a:t>
            </a:r>
            <a:endParaRPr lang="zh-CN" altLang="en-US" sz="1250" dirty="0" smtClean="0">
              <a:latin typeface="+mn-ea"/>
              <a:cs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</a:rPr>
              <a:t>    </a:t>
            </a:r>
            <a:r>
              <a:rPr lang="zh-CN" altLang="en-US" sz="1250" dirty="0" smtClean="0">
                <a:latin typeface="+mn-ea"/>
                <a:cs typeface="+mn-ea"/>
              </a:rPr>
              <a:t>公示时间：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年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</a:rPr>
              <a:t>月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</a:rPr>
              <a:t>31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</a:rPr>
              <a:t>日至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年1月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9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日</a:t>
            </a:r>
            <a:endParaRPr lang="zh-CN" altLang="en-US" sz="1250" dirty="0" smtClean="0">
              <a:highlight>
                <a:srgbClr val="FFFF00"/>
              </a:highlight>
              <a:latin typeface="+mn-ea"/>
              <a:cs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</a:rPr>
              <a:t>    </a:t>
            </a:r>
            <a:r>
              <a:rPr lang="zh-CN" altLang="en-US" sz="1250" dirty="0" smtClean="0">
                <a:latin typeface="+mn-ea"/>
                <a:cs typeface="+mn-ea"/>
              </a:rPr>
              <a:t>公示及反映方式：有关单位或个人对该项目审批有任何意见或建议等，可在公示期间通过以下方式向遂宁高新区自然资源和规划分局反映。</a:t>
            </a:r>
            <a:endParaRPr sz="1250" spc="80" dirty="0">
              <a:solidFill>
                <a:srgbClr val="000000">
                  <a:alpha val="100000"/>
                </a:srgbClr>
              </a:solidFill>
              <a:latin typeface="+mn-ea"/>
              <a:cs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1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网上留言：</a:t>
            </a:r>
            <a:r>
              <a:rPr lang="en-US" altLang="zh-CN" sz="1250" dirty="0" smtClean="0">
                <a:latin typeface="+mn-ea"/>
                <a:cs typeface="+mn-ea"/>
              </a:rPr>
              <a:t>https://gxq.suining.gov.cn/</a:t>
            </a:r>
            <a:endParaRPr lang="en-US" altLang="zh-CN" sz="1250" dirty="0" smtClean="0">
              <a:latin typeface="+mn-ea"/>
              <a:cs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2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电子邮箱：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837552397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@qq.com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3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信件寄往“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遂宁高新区自然资源和规划分局空间规划股”（请在信封封面注明“规划公示”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字样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），邮编：629000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  <a:p>
            <a:pPr marL="26035" algn="r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50" dirty="0" smtClean="0">
                <a:latin typeface="+mn-ea"/>
                <a:cs typeface="+mn-ea"/>
                <a:sym typeface="+mn-ea"/>
              </a:rPr>
              <a:t>遂宁高新区自然资源和规划分局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r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50" dirty="0" smtClean="0">
                <a:latin typeface="+mn-ea"/>
                <a:cs typeface="+mn-ea"/>
                <a:sym typeface="+mn-ea"/>
              </a:rPr>
              <a:t>2024年12月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31日</a:t>
            </a:r>
            <a:endParaRPr lang="zh-CN" altLang="en-US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39705" y="1100455"/>
            <a:ext cx="184785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57810" y="65913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010" y="918845"/>
            <a:ext cx="5316855" cy="2920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70" y="3853180"/>
            <a:ext cx="5304790" cy="2983865"/>
          </a:xfrm>
          <a:prstGeom prst="rect">
            <a:avLst/>
          </a:prstGeom>
        </p:spPr>
      </p:pic>
      <p:graphicFrame>
        <p:nvGraphicFramePr>
          <p:cNvPr id="750" name="table 75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587865" y="1029335"/>
          <a:ext cx="2475230" cy="2172970"/>
        </p:xfrm>
        <a:graphic>
          <a:graphicData uri="http://schemas.openxmlformats.org/drawingml/2006/table">
            <a:tbl>
              <a:tblPr/>
              <a:tblGrid>
                <a:gridCol w="1237615"/>
                <a:gridCol w="1237615"/>
              </a:tblGrid>
              <a:tr h="299085">
                <a:tc>
                  <a:txBody>
                    <a:bodyPr/>
                    <a:p>
                      <a:pPr algn="ctr" rtl="0" eaLnBrk="0">
                        <a:lnSpc>
                          <a:spcPct val="106000"/>
                        </a:lnSpc>
                      </a:pPr>
                      <a:r>
                        <a:rPr sz="1200" kern="0" spc="-20" dirty="0">
                          <a:ln w="4358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项目类型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17000"/>
                        </a:lnSpc>
                      </a:pPr>
                      <a:r>
                        <a:rPr sz="1200" kern="0" spc="-10" dirty="0">
                          <a:ln w="4358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面积</a:t>
                      </a: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200" kern="0" spc="-10" dirty="0">
                          <a:ln w="4358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百分比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67665">
                <a:tc>
                  <a:txBody>
                    <a:bodyPr/>
                    <a:p>
                      <a:pPr algn="ctr" rtl="0" eaLnBrk="0">
                        <a:lnSpc>
                          <a:spcPct val="12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屋顶改造总面积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22000"/>
                        </a:lnSpc>
                      </a:pPr>
                      <a:r>
                        <a:rPr lang="en-US" sz="12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2260</a:t>
                      </a:r>
                      <a:r>
                        <a:rPr sz="12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p>
                      <a:pPr algn="ctr" rtl="0" eaLnBrk="0">
                        <a:lnSpc>
                          <a:spcPct val="12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新增构筑物面积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22000"/>
                        </a:lnSpc>
                      </a:pPr>
                      <a:r>
                        <a:rPr lang="en-US"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lang="en-US" sz="12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452</a:t>
                      </a:r>
                      <a:r>
                        <a:rPr sz="12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287655">
                <a:tc>
                  <a:txBody>
                    <a:bodyPr/>
                    <a:p>
                      <a:pPr algn="ctr" rtl="0" eaLnBrk="0">
                        <a:lnSpc>
                          <a:spcPct val="12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硬化面积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23000"/>
                        </a:lnSpc>
                      </a:pPr>
                      <a:r>
                        <a:rPr lang="en-US" sz="12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1582</a:t>
                      </a:r>
                      <a:r>
                        <a:rPr sz="1200" kern="0" spc="-3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287020">
                <a:tc>
                  <a:txBody>
                    <a:bodyPr/>
                    <a:p>
                      <a:pPr algn="ctr" rtl="0" eaLnBrk="0">
                        <a:lnSpc>
                          <a:spcPct val="12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绿化面积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23000"/>
                        </a:lnSpc>
                      </a:pPr>
                      <a:r>
                        <a:rPr lang="en-US" sz="12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678</a:t>
                      </a:r>
                      <a:r>
                        <a:rPr sz="12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9570">
                <a:tc>
                  <a:txBody>
                    <a:bodyPr/>
                    <a:p>
                      <a:pPr algn="ctr" rtl="0" eaLnBrk="0">
                        <a:lnSpc>
                          <a:spcPct val="124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新增构筑物比例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2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19.9</a:t>
                      </a:r>
                      <a:r>
                        <a:rPr sz="1200" kern="0" spc="-2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%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285115">
                <a:tc>
                  <a:txBody>
                    <a:bodyPr/>
                    <a:p>
                      <a:pPr algn="ctr" rtl="0" eaLnBrk="0">
                        <a:lnSpc>
                          <a:spcPct val="123000"/>
                        </a:lnSpc>
                      </a:pPr>
                      <a:r>
                        <a:rPr lang="zh-CN"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绿化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率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2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30.1</a:t>
                      </a:r>
                      <a:r>
                        <a:rPr sz="1200" kern="0" spc="-1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%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194*177"/>
  <p:tag name="TABLE_ENDDRAG_RECT" val="765*86*194*177"/>
</p:tagLst>
</file>

<file path=ppt/tags/tag2.xml><?xml version="1.0" encoding="utf-8"?>
<p:tagLst xmlns:p="http://schemas.openxmlformats.org/presentationml/2006/main">
  <p:tag name="COMMONDATA" val="eyJoZGlkIjoiZmUzYmQ4NDk0MTliMWM5YzBkYTE2Y2NlYzNiNzlhM2UifQ=="/>
  <p:tag name="commondata" val="eyJoZGlkIjoiNWVjMTQ3OTNjODQyY2I3ZjFmZjc4MjI5NzRhMzI0ZjEifQ=="/>
  <p:tag name="resource_record_key" val="{&quot;29&quot;:[20750900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WPS 演示</Application>
  <PresentationFormat>自定义</PresentationFormat>
  <Paragraphs>44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杨帅</dc:creator>
  <cp:lastModifiedBy>Entrepreneur</cp:lastModifiedBy>
  <cp:revision>54</cp:revision>
  <dcterms:created xsi:type="dcterms:W3CDTF">2022-08-03T08:16:00Z</dcterms:created>
  <dcterms:modified xsi:type="dcterms:W3CDTF">2025-01-02T02:22:59Z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E59CE3F5B327412784DFDD7DB6326091_13</vt:lpwstr>
  </property>
  <property fmtid="{D5CDD505-2E9C-101B-9397-08002B2CF9AE}" pid="3" name="KSOProductBuildVer">
    <vt:lpwstr>2052-12.1.0.19770</vt:lpwstr>
  </property>
</Properties>
</file>